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6" r:id="rId1"/>
  </p:sldMasterIdLst>
  <p:notesMasterIdLst>
    <p:notesMasterId r:id="rId4"/>
  </p:notesMasterIdLst>
  <p:handoutMasterIdLst>
    <p:handoutMasterId r:id="rId5"/>
  </p:handoutMasterIdLst>
  <p:sldIdLst>
    <p:sldId id="268" r:id="rId2"/>
    <p:sldId id="312" r:id="rId3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4F26"/>
    <a:srgbClr val="999545"/>
    <a:srgbClr val="999145"/>
    <a:srgbClr val="B9B163"/>
    <a:srgbClr val="A29948"/>
    <a:srgbClr val="C2BB74"/>
    <a:srgbClr val="000066"/>
    <a:srgbClr val="D9D4A9"/>
    <a:srgbClr val="007A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 snapToObjects="1" showGuides="1">
      <p:cViewPr>
        <p:scale>
          <a:sx n="94" d="100"/>
          <a:sy n="94" d="100"/>
        </p:scale>
        <p:origin x="-732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ヒラギノ角ゴ Pro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CC667F4-163C-4798-A5F1-C0BADA4ED92C}" type="datetime1">
              <a:rPr lang="en-US" altLang="en-US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ヒラギノ角ゴ Pro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24A7C2A-0878-4AFC-86EC-CDBC0D184B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79853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ヒラギノ角ゴ Pro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91CF36D-993B-48F6-A1DD-28BCFA63F4AC}" type="datetime1">
              <a:rPr lang="en-US" altLang="en-US"/>
              <a:pPr>
                <a:defRPr/>
              </a:pPr>
              <a:t>11/2/2016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ヒラギノ角ゴ Pro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A035378-0011-4610-AE60-383F6FF60B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69224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200">
                <a:solidFill>
                  <a:srgbClr val="7F7F7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7F7F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1353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9491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1197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65" r:id="rId2"/>
    <p:sldLayoutId id="2147483770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1000" kern="1200">
          <a:solidFill>
            <a:srgbClr val="FFFFFF"/>
          </a:solidFill>
          <a:latin typeface="+mj-lt"/>
          <a:ea typeface="ヒラギノ角ゴ Pro W3" charset="-128"/>
          <a:cs typeface="ヒラギノ角ゴ Pro W3" charset="-128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1000">
          <a:solidFill>
            <a:srgbClr val="FFFFFF"/>
          </a:solidFill>
          <a:latin typeface="Calibri" charset="0"/>
          <a:ea typeface="ヒラギノ角ゴ Pro W3" charset="-128"/>
          <a:cs typeface="ヒラギノ角ゴ Pro W3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1000">
          <a:solidFill>
            <a:srgbClr val="FFFFFF"/>
          </a:solidFill>
          <a:latin typeface="Calibri" charset="0"/>
          <a:ea typeface="ヒラギノ角ゴ Pro W3" charset="-128"/>
          <a:cs typeface="ヒラギノ角ゴ Pro W3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1000">
          <a:solidFill>
            <a:srgbClr val="FFFFFF"/>
          </a:solidFill>
          <a:latin typeface="Calibri" charset="0"/>
          <a:ea typeface="ヒラギノ角ゴ Pro W3" charset="-128"/>
          <a:cs typeface="ヒラギノ角ゴ Pro W3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1000">
          <a:solidFill>
            <a:srgbClr val="FFFFFF"/>
          </a:solidFill>
          <a:latin typeface="Calibri" charset="0"/>
          <a:ea typeface="ヒラギノ角ゴ Pro W3" charset="-128"/>
          <a:cs typeface="ヒラギノ角ゴ Pro W3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charset="0"/>
          <a:ea typeface="ヒラギノ角ゴ Pro W3" charset="-128"/>
          <a:cs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charset="0"/>
          <a:ea typeface="ヒラギノ角ゴ Pro W3" charset="-128"/>
          <a:cs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charset="0"/>
          <a:ea typeface="ヒラギノ角ゴ Pro W3" charset="-128"/>
          <a:cs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charset="0"/>
          <a:ea typeface="ヒラギノ角ゴ Pro W3" charset="-128"/>
          <a:cs typeface="ヒラギノ角ゴ Pro W3" charset="-128"/>
        </a:defRPr>
      </a:lvl9pPr>
    </p:titleStyle>
    <p:bodyStyle>
      <a:lvl1pPr marL="457200" indent="-4572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2400" kern="1200">
          <a:solidFill>
            <a:srgbClr val="7F7F7F"/>
          </a:solidFill>
          <a:latin typeface="+mn-lt"/>
          <a:ea typeface="ヒラギノ角ゴ Pro W3" charset="-128"/>
          <a:cs typeface="ヒラギノ角ゴ Pro W3" charset="-128"/>
        </a:defRPr>
      </a:lvl1pPr>
      <a:lvl2pPr marL="914400" indent="-4572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2400" kern="1200">
          <a:solidFill>
            <a:srgbClr val="7F7F7F"/>
          </a:solidFill>
          <a:latin typeface="+mn-lt"/>
          <a:ea typeface="ヒラギノ角ゴ Pro W3" charset="-128"/>
          <a:cs typeface="+mn-cs"/>
        </a:defRPr>
      </a:lvl2pPr>
      <a:lvl3pPr marL="1371600" indent="-4572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2000" kern="1200">
          <a:solidFill>
            <a:srgbClr val="7F7F7F"/>
          </a:solidFill>
          <a:latin typeface="+mn-lt"/>
          <a:ea typeface="ヒラギノ角ゴ Pro W3" charset="-128"/>
          <a:cs typeface="+mn-cs"/>
        </a:defRPr>
      </a:lvl3pPr>
      <a:lvl4pPr marL="17145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kern="1200">
          <a:solidFill>
            <a:srgbClr val="7F7F7F"/>
          </a:solidFill>
          <a:latin typeface="+mn-lt"/>
          <a:ea typeface="ヒラギノ角ゴ Pro W3" charset="-128"/>
          <a:cs typeface="+mn-cs"/>
        </a:defRPr>
      </a:lvl4pPr>
      <a:lvl5pPr marL="21717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600" kern="1200">
          <a:solidFill>
            <a:srgbClr val="7F7F7F"/>
          </a:solidFill>
          <a:latin typeface="+mn-lt"/>
          <a:ea typeface="ヒラギノ角ゴ Pro W3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760897"/>
            <a:ext cx="9144000" cy="6097103"/>
          </a:xfrm>
          <a:prstGeom prst="rect">
            <a:avLst/>
          </a:prstGeom>
          <a:gradFill flip="none" rotWithShape="1">
            <a:gsLst>
              <a:gs pos="25000">
                <a:srgbClr val="004F26">
                  <a:alpha val="90000"/>
                </a:srgbClr>
              </a:gs>
              <a:gs pos="5000">
                <a:srgbClr val="004F26">
                  <a:alpha val="0"/>
                </a:srgbClr>
              </a:gs>
              <a:gs pos="100000">
                <a:srgbClr val="004F26"/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12" name="Picture 7" descr="RB_Kitchen2_phot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4" y="1477928"/>
            <a:ext cx="3070226" cy="43147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8" descr="RB_Bedroom1_phot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"/>
          <a:stretch>
            <a:fillRect/>
          </a:stretch>
        </p:blipFill>
        <p:spPr bwMode="auto">
          <a:xfrm>
            <a:off x="3489960" y="1477928"/>
            <a:ext cx="3063240" cy="43147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Subtitle 6"/>
          <p:cNvSpPr txBox="1">
            <a:spLocks/>
          </p:cNvSpPr>
          <p:nvPr/>
        </p:nvSpPr>
        <p:spPr bwMode="auto">
          <a:xfrm>
            <a:off x="76200" y="6057900"/>
            <a:ext cx="8991600" cy="4730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 anchorCtr="0"/>
          <a:lstStyle/>
          <a:p>
            <a:pPr algn="ctr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 sz="2000" spc="700" dirty="0" smtClean="0">
                <a:solidFill>
                  <a:srgbClr val="EAEAE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ヒラギノ角ゴ Pro W3" charset="-128"/>
              </a:rPr>
              <a:t>FIELD SERVICE</a:t>
            </a:r>
            <a:endParaRPr lang="en-US" sz="2000" spc="700" dirty="0">
              <a:solidFill>
                <a:srgbClr val="EAEAE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ヒラギノ角ゴ Pro W3" charset="-128"/>
            </a:endParaRPr>
          </a:p>
        </p:txBody>
      </p:sp>
      <p:pic>
        <p:nvPicPr>
          <p:cNvPr id="10" name="Picture 9" descr="Atrium_logo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336" y="146304"/>
            <a:ext cx="271375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7" descr="Atrium_window_logo_green_screen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4" b="35324"/>
          <a:stretch>
            <a:fillRect/>
          </a:stretch>
        </p:blipFill>
        <p:spPr bwMode="auto">
          <a:xfrm>
            <a:off x="5454650" y="1505528"/>
            <a:ext cx="3556000" cy="43354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chemeClr val="bg1">
                <a:lumMod val="50000"/>
                <a:alpha val="6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30196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ounded Rectangle 15"/>
          <p:cNvSpPr/>
          <p:nvPr/>
        </p:nvSpPr>
        <p:spPr>
          <a:xfrm>
            <a:off x="-28281" y="5724144"/>
            <a:ext cx="9189720" cy="137160"/>
          </a:xfrm>
          <a:prstGeom prst="roundRect">
            <a:avLst/>
          </a:prstGeom>
          <a:gradFill flip="none" rotWithShape="1">
            <a:gsLst>
              <a:gs pos="54000">
                <a:srgbClr val="D9D4A9"/>
              </a:gs>
              <a:gs pos="92000">
                <a:srgbClr val="D9D4A9"/>
              </a:gs>
              <a:gs pos="9000">
                <a:srgbClr val="004F26"/>
              </a:gs>
              <a:gs pos="0">
                <a:srgbClr val="D9D4A9"/>
              </a:gs>
              <a:gs pos="100000">
                <a:srgbClr val="004F2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65100" dist="50800" dir="2700000" algn="tl" rotWithShape="0">
              <a:prstClr val="black"/>
            </a:outerShdw>
            <a:softEdge rad="254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-28281" y="1389888"/>
            <a:ext cx="9189720" cy="137160"/>
          </a:xfrm>
          <a:prstGeom prst="roundRect">
            <a:avLst/>
          </a:prstGeom>
          <a:gradFill flip="none" rotWithShape="1">
            <a:gsLst>
              <a:gs pos="71000">
                <a:srgbClr val="D9D4A9"/>
              </a:gs>
              <a:gs pos="92000">
                <a:srgbClr val="D9D4A9"/>
              </a:gs>
              <a:gs pos="0">
                <a:srgbClr val="004F26"/>
              </a:gs>
              <a:gs pos="58000">
                <a:srgbClr val="004F26"/>
              </a:gs>
              <a:gs pos="5000">
                <a:srgbClr val="D9D4A9"/>
              </a:gs>
              <a:gs pos="100000">
                <a:srgbClr val="004F26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effectLst>
            <a:outerShdw blurRad="165100" dist="50800" dir="2700000" algn="tl" rotWithShape="0">
              <a:prstClr val="black"/>
            </a:outerShdw>
            <a:softEdge rad="254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 bwMode="auto">
          <a:xfrm>
            <a:off x="6813993" y="1201579"/>
            <a:ext cx="176208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marL="0" indent="3175" algn="l">
              <a:spcBef>
                <a:spcPct val="20000"/>
              </a:spcBef>
              <a:buFont typeface="Arial" charset="0"/>
              <a:buNone/>
            </a:pPr>
            <a:r>
              <a:rPr lang="en-US" sz="1000" b="1" kern="1000" spc="600" dirty="0" smtClean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MADE IN USA</a:t>
            </a:r>
            <a:endParaRPr lang="en-US" sz="1000" b="1" kern="1000" spc="6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7" descr="RB_Kitchen2_phot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66" y="704088"/>
            <a:ext cx="3070226" cy="40941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8" descr="RB_Bedroom1_phot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"/>
          <a:stretch>
            <a:fillRect/>
          </a:stretch>
        </p:blipFill>
        <p:spPr bwMode="auto">
          <a:xfrm>
            <a:off x="3047568" y="704088"/>
            <a:ext cx="3063240" cy="41303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9" descr="RB_Kitchen1_photo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4" r="5344"/>
          <a:stretch>
            <a:fillRect/>
          </a:stretch>
        </p:blipFill>
        <p:spPr bwMode="auto">
          <a:xfrm>
            <a:off x="6117505" y="704088"/>
            <a:ext cx="3021012" cy="40449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-5421" y="760897"/>
            <a:ext cx="9144000" cy="6097103"/>
          </a:xfrm>
          <a:prstGeom prst="rect">
            <a:avLst/>
          </a:prstGeom>
          <a:gradFill flip="none" rotWithShape="1">
            <a:gsLst>
              <a:gs pos="22000">
                <a:srgbClr val="004F26"/>
              </a:gs>
              <a:gs pos="5000">
                <a:srgbClr val="008000">
                  <a:alpha val="0"/>
                </a:srgbClr>
              </a:gs>
              <a:gs pos="100000">
                <a:srgbClr val="004F26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-28281" y="649224"/>
            <a:ext cx="9189720" cy="137160"/>
          </a:xfrm>
          <a:prstGeom prst="roundRect">
            <a:avLst/>
          </a:prstGeom>
          <a:gradFill flip="none" rotWithShape="1">
            <a:gsLst>
              <a:gs pos="71000">
                <a:srgbClr val="D9D4A9"/>
              </a:gs>
              <a:gs pos="92000">
                <a:srgbClr val="D9D4A9"/>
              </a:gs>
              <a:gs pos="0">
                <a:srgbClr val="004F26"/>
              </a:gs>
              <a:gs pos="58000">
                <a:srgbClr val="004F26"/>
              </a:gs>
              <a:gs pos="5000">
                <a:srgbClr val="D9D4A9"/>
              </a:gs>
              <a:gs pos="100000">
                <a:srgbClr val="004F26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effectLst>
            <a:outerShdw blurRad="165100" dist="50800" dir="2700000" algn="tl" rotWithShape="0">
              <a:prstClr val="black"/>
            </a:outerShdw>
            <a:softEdge rad="254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Atrium_log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337" y="110188"/>
            <a:ext cx="1899629" cy="640080"/>
          </a:xfrm>
          <a:prstGeom prst="rect">
            <a:avLst/>
          </a:prstGeom>
          <a:ln>
            <a:noFill/>
          </a:ln>
          <a:effectLst>
            <a:outerShdw blurRad="292100" dist="139700" dir="5400000" algn="tl" rotWithShape="0">
              <a:schemeClr val="bg1">
                <a:alpha val="6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 descr="Atrium_window_logo_green_screen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4" b="35324"/>
          <a:stretch>
            <a:fillRect/>
          </a:stretch>
        </p:blipFill>
        <p:spPr bwMode="auto">
          <a:xfrm>
            <a:off x="8018998" y="5486400"/>
            <a:ext cx="1125002" cy="137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chemeClr val="bg1">
                <a:alpha val="6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30196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 bwMode="auto">
          <a:xfrm>
            <a:off x="6813993" y="447040"/>
            <a:ext cx="176208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marL="0" indent="3175" algn="l">
              <a:spcBef>
                <a:spcPct val="20000"/>
              </a:spcBef>
              <a:buFont typeface="Arial" charset="0"/>
              <a:buNone/>
            </a:pPr>
            <a:r>
              <a:rPr lang="en-US" sz="1000" b="1" kern="1000" spc="600" dirty="0" smtClean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MADE IN USA</a:t>
            </a:r>
            <a:endParaRPr lang="en-US" sz="1000" b="1" kern="1000" spc="6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85436" y="1622425"/>
            <a:ext cx="4410364" cy="1958975"/>
          </a:xfrm>
          <a:prstGeom prst="rect">
            <a:avLst/>
          </a:prstGeom>
        </p:spPr>
        <p:txBody>
          <a:bodyPr rIns="0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4688"/>
                </a:solidFill>
                <a:latin typeface="Arial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hlink"/>
                </a:solidFill>
                <a:latin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4688"/>
                </a:solidFill>
                <a:latin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4688"/>
                </a:solidFill>
                <a:latin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688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688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688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688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688"/>
                </a:solidFill>
                <a:latin typeface="+mn-lt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200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Complete coverage in 37 states</a:t>
            </a:r>
          </a:p>
          <a:p>
            <a:pPr marL="0" indent="0" algn="ctr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200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Full-time service technicians enable 2-3 week response time</a:t>
            </a:r>
          </a:p>
        </p:txBody>
      </p:sp>
      <p:pic>
        <p:nvPicPr>
          <p:cNvPr id="15" name="Picture 6" descr="Map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964" y="2134465"/>
            <a:ext cx="4044950" cy="2635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chemeClr val="tx1">
                <a:alpha val="65000"/>
              </a:schemeClr>
            </a:outerShdw>
            <a:softEdge rad="254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Subtitle 2"/>
          <p:cNvSpPr txBox="1">
            <a:spLocks/>
          </p:cNvSpPr>
          <p:nvPr/>
        </p:nvSpPr>
        <p:spPr>
          <a:xfrm>
            <a:off x="2170544" y="5029200"/>
            <a:ext cx="4800600" cy="1752600"/>
          </a:xfrm>
          <a:prstGeom prst="rect">
            <a:avLst/>
          </a:prstGeom>
        </p:spPr>
        <p:txBody>
          <a:bodyPr rIns="0" anchor="b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4688"/>
                </a:solidFill>
                <a:latin typeface="Arial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hlink"/>
                </a:solidFill>
                <a:latin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4688"/>
                </a:solidFill>
                <a:latin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4688"/>
                </a:solidFill>
                <a:latin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688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688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688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688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688"/>
                </a:solidFill>
                <a:latin typeface="+mn-lt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3600"/>
              </a:spcAft>
              <a:buNone/>
            </a:pPr>
            <a:r>
              <a:rPr lang="en-US" sz="240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All field service </a:t>
            </a:r>
            <a:r>
              <a:rPr lang="en-US" sz="24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personnel</a:t>
            </a:r>
            <a:br>
              <a:rPr lang="en-US" sz="24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24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are </a:t>
            </a:r>
            <a:r>
              <a:rPr lang="en-US" sz="240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registered with AAMA</a:t>
            </a:r>
          </a:p>
          <a:p>
            <a:pPr marL="0" indent="0" algn="ctr">
              <a:spcBef>
                <a:spcPts val="0"/>
              </a:spcBef>
              <a:spcAft>
                <a:spcPts val="3600"/>
              </a:spcAft>
              <a:buNone/>
            </a:pPr>
            <a:r>
              <a:rPr lang="en-US" sz="240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Certified AAMA on-site trainer</a:t>
            </a: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32597">
            <a:off x="489117" y="3720044"/>
            <a:ext cx="3362852" cy="12228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softEdge rad="254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53856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7688204a3f4a1491733778b3f27337a41a7fdc6"/>
</p:tagLst>
</file>

<file path=ppt/theme/theme1.xml><?xml version="1.0" encoding="utf-8"?>
<a:theme xmlns:a="http://schemas.openxmlformats.org/drawingml/2006/main" name="Atrium Windows">
  <a:themeElements>
    <a:clrScheme name="ReliaBilt Theme">
      <a:dk1>
        <a:srgbClr val="3C3D3C"/>
      </a:dk1>
      <a:lt1>
        <a:sysClr val="window" lastClr="FFFFFF"/>
      </a:lt1>
      <a:dk2>
        <a:srgbClr val="79172D"/>
      </a:dk2>
      <a:lt2>
        <a:srgbClr val="EADFBD"/>
      </a:lt2>
      <a:accent1>
        <a:srgbClr val="814417"/>
      </a:accent1>
      <a:accent2>
        <a:srgbClr val="8C6F43"/>
      </a:accent2>
      <a:accent3>
        <a:srgbClr val="353535"/>
      </a:accent3>
      <a:accent4>
        <a:srgbClr val="777877"/>
      </a:accent4>
      <a:accent5>
        <a:srgbClr val="F6F0DC"/>
      </a:accent5>
      <a:accent6>
        <a:srgbClr val="D9D4A9"/>
      </a:accent6>
      <a:hlink>
        <a:srgbClr val="8B5429"/>
      </a:hlink>
      <a:folHlink>
        <a:srgbClr val="80343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miter lim="800000"/>
          <a:headEnd/>
          <a:tailEnd/>
        </a:ln>
      </a:spPr>
      <a:bodyPr wrap="none"/>
      <a:lstStyle>
        <a:defPPr marL="0" indent="3175" algn="l">
          <a:spcBef>
            <a:spcPct val="20000"/>
          </a:spcBef>
          <a:buFont typeface="Arial" charset="0"/>
          <a:buNone/>
          <a:defRPr sz="1000" b="1" kern="1000" spc="600" dirty="0">
            <a:solidFill>
              <a:schemeClr val="bg1"/>
            </a:solidFill>
            <a:latin typeface="+mn-lt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8297</TotalTime>
  <Words>25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Atrium Windows</vt:lpstr>
      <vt:lpstr>PowerPoint Presentation</vt:lpstr>
      <vt:lpstr>PowerPoint Presentation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ReliaBilt E-Learn template</dc:title>
  <dc:subject>ReliaBilt</dc:subject>
  <dc:creator>James Albright</dc:creator>
  <cp:lastModifiedBy>Kelli Hoskins</cp:lastModifiedBy>
  <cp:revision>126</cp:revision>
  <dcterms:created xsi:type="dcterms:W3CDTF">2015-06-01T22:48:17Z</dcterms:created>
  <dcterms:modified xsi:type="dcterms:W3CDTF">2016-11-02T22:05:59Z</dcterms:modified>
</cp:coreProperties>
</file>