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4"/>
  </p:notesMasterIdLst>
  <p:handoutMasterIdLst>
    <p:handoutMasterId r:id="rId5"/>
  </p:handoutMasterIdLst>
  <p:sldIdLst>
    <p:sldId id="268" r:id="rId2"/>
    <p:sldId id="314" r:id="rId3"/>
  </p:sldIdLst>
  <p:sldSz cx="9144000" cy="6858000" type="screen4x3"/>
  <p:notesSz cx="6858000" cy="9144000"/>
  <p:custDataLst>
    <p:tags r:id="rId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4F26"/>
    <a:srgbClr val="999545"/>
    <a:srgbClr val="999145"/>
    <a:srgbClr val="B9B163"/>
    <a:srgbClr val="A29948"/>
    <a:srgbClr val="C2BB74"/>
    <a:srgbClr val="000066"/>
    <a:srgbClr val="D9D4A9"/>
    <a:srgbClr val="007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4"/>
  </p:normalViewPr>
  <p:slideViewPr>
    <p:cSldViewPr snapToObjects="1" showGuides="1">
      <p:cViewPr>
        <p:scale>
          <a:sx n="94" d="100"/>
          <a:sy n="94" d="100"/>
        </p:scale>
        <p:origin x="1696" y="8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tags" Target="tags/tag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C667F4-163C-4798-A5F1-C0BADA4ED92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4A7C2A-0878-4AFC-86EC-CDBC0D184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985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1CF36D-993B-48F6-A1DD-28BCFA63F4A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035378-0011-4610-AE60-383F6FF60B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922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3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4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97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lead-generation/" TargetMode="External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760897"/>
            <a:ext cx="9144000" cy="6097103"/>
          </a:xfrm>
          <a:prstGeom prst="rect">
            <a:avLst/>
          </a:prstGeom>
          <a:gradFill flip="none" rotWithShape="1">
            <a:gsLst>
              <a:gs pos="25000">
                <a:srgbClr val="004F26">
                  <a:alpha val="90000"/>
                </a:srgbClr>
              </a:gs>
              <a:gs pos="5000">
                <a:srgbClr val="004F26">
                  <a:alpha val="0"/>
                </a:srgbClr>
              </a:gs>
              <a:gs pos="100000">
                <a:srgbClr val="004F26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Subtitle 6"/>
          <p:cNvSpPr txBox="1">
            <a:spLocks/>
          </p:cNvSpPr>
          <p:nvPr/>
        </p:nvSpPr>
        <p:spPr bwMode="auto">
          <a:xfrm>
            <a:off x="76200" y="6057900"/>
            <a:ext cx="8991600" cy="473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/>
          <a:lstStyle/>
          <a:p>
            <a:pPr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2000" spc="700" dirty="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LEAD GENERATION</a:t>
            </a:r>
            <a:endParaRPr lang="en-US" sz="2000" spc="700" dirty="0">
              <a:solidFill>
                <a:srgbClr val="EAEA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ヒラギノ角ゴ Pro W3" charset="-128"/>
            </a:endParaRPr>
          </a:p>
        </p:txBody>
      </p:sp>
      <p:pic>
        <p:nvPicPr>
          <p:cNvPr id="10" name="Picture 9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6" y="146304"/>
            <a:ext cx="27137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505528"/>
            <a:ext cx="3556000" cy="433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 bwMode="auto">
          <a:xfrm>
            <a:off x="6813993" y="1201579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853" y="1489340"/>
            <a:ext cx="3329272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13627" y="1479913"/>
            <a:ext cx="5477973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-28281" y="572414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rgbClr val="D9D4A9"/>
              </a:gs>
              <a:gs pos="92000">
                <a:srgbClr val="D9D4A9"/>
              </a:gs>
              <a:gs pos="9000">
                <a:srgbClr val="004F26"/>
              </a:gs>
              <a:gs pos="0">
                <a:srgbClr val="D9D4A9"/>
              </a:gs>
              <a:gs pos="100000">
                <a:srgbClr val="004F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-28281" y="1389888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28281" y="78196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9144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</a:rPr>
              <a:t>L</a:t>
            </a: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EAD GENERATION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Powerful tools designed to help you generate new business.</a:t>
            </a:r>
            <a:b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View them all at the Lead Generation menu on the marketing media site:</a:t>
            </a:r>
            <a:b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endParaRPr lang="en-US" sz="2000" i="1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Lead Generation Tools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114501" y="2743200"/>
            <a:ext cx="3876964" cy="3874652"/>
          </a:xfrm>
          <a:prstGeom prst="rect">
            <a:avLst/>
          </a:prstGeom>
        </p:spPr>
        <p:txBody>
          <a:bodyPr wrap="none" lIns="91440" rIns="0" bIns="91440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ü"/>
            </a:pPr>
            <a:r>
              <a:rPr lang="en-US" sz="22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On-line window sales guide</a:t>
            </a:r>
            <a:endParaRPr lang="en-US" sz="2200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ü"/>
            </a:pPr>
            <a:r>
              <a:rPr lang="en-US" sz="2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Made in the USA Flyer</a:t>
            </a:r>
          </a:p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ü"/>
            </a:pPr>
            <a:r>
              <a:rPr lang="en-US" sz="2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Door Hangers</a:t>
            </a:r>
          </a:p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ü"/>
            </a:pPr>
            <a:r>
              <a:rPr lang="en-US" sz="2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Job Site </a:t>
            </a:r>
            <a:r>
              <a:rPr lang="en-US" sz="22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Signs</a:t>
            </a:r>
          </a:p>
          <a:p>
            <a:pPr marL="0" indent="0" algn="ctr"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2800" i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…and, much more!</a:t>
            </a:r>
            <a:endParaRPr lang="en-US" sz="2200" i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16665" y="2751169"/>
            <a:ext cx="1531544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86375" y="3048000"/>
            <a:ext cx="1395008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49112" y="3962400"/>
            <a:ext cx="2132196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22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ac328511a888141342d96c176d26f8cf5cd4361"/>
</p:tagLst>
</file>

<file path=ppt/theme/theme1.xml><?xml version="1.0" encoding="utf-8"?>
<a:theme xmlns:a="http://schemas.openxmlformats.org/drawingml/2006/main" name="Atrium Windows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8280</TotalTime>
  <Words>43</Words>
  <Application>Microsoft Macintosh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Century Gothic</vt:lpstr>
      <vt:lpstr>Wingdings</vt:lpstr>
      <vt:lpstr>ヒラギノ角ゴ Pro W3</vt:lpstr>
      <vt:lpstr>Atrium Windows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Steven Huff</cp:lastModifiedBy>
  <cp:revision>126</cp:revision>
  <dcterms:created xsi:type="dcterms:W3CDTF">2015-06-01T22:48:17Z</dcterms:created>
  <dcterms:modified xsi:type="dcterms:W3CDTF">2016-11-07T16:50:15Z</dcterms:modified>
</cp:coreProperties>
</file>