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4"/>
  </p:notesMasterIdLst>
  <p:handoutMasterIdLst>
    <p:handoutMasterId r:id="rId5"/>
  </p:handoutMasterIdLst>
  <p:sldIdLst>
    <p:sldId id="268" r:id="rId2"/>
    <p:sldId id="314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4F26"/>
    <a:srgbClr val="999545"/>
    <a:srgbClr val="999145"/>
    <a:srgbClr val="B9B163"/>
    <a:srgbClr val="A29948"/>
    <a:srgbClr val="C2BB74"/>
    <a:srgbClr val="000066"/>
    <a:srgbClr val="D9D4A9"/>
    <a:srgbClr val="007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Objects="1" showGuides="1">
      <p:cViewPr>
        <p:scale>
          <a:sx n="94" d="100"/>
          <a:sy n="94" d="100"/>
        </p:scale>
        <p:origin x="1696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C667F4-163C-4798-A5F1-C0BADA4ED92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A7C2A-0878-4AFC-86EC-CDBC0D18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CF36D-993B-48F6-A1DD-28BCFA63F4A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5378-0011-4610-AE60-383F6FF60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2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5" r:id="rId2"/>
    <p:sldLayoutId id="21474837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hyperlink" Target="http://marketing.atrium.com/lead-generation/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0897"/>
            <a:ext cx="9144000" cy="6097103"/>
          </a:xfrm>
          <a:prstGeom prst="rect">
            <a:avLst/>
          </a:prstGeom>
          <a:gradFill flip="none" rotWithShape="1">
            <a:gsLst>
              <a:gs pos="25000">
                <a:srgbClr val="004F26">
                  <a:alpha val="90000"/>
                </a:srgbClr>
              </a:gs>
              <a:gs pos="5000">
                <a:srgbClr val="004F26">
                  <a:alpha val="0"/>
                </a:srgbClr>
              </a:gs>
              <a:gs pos="100000">
                <a:srgbClr val="004F2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Subtitle 6"/>
          <p:cNvSpPr txBox="1">
            <a:spLocks/>
          </p:cNvSpPr>
          <p:nvPr/>
        </p:nvSpPr>
        <p:spPr bwMode="auto">
          <a:xfrm>
            <a:off x="76200" y="6057900"/>
            <a:ext cx="8991600" cy="473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LEAD GENERATION</a:t>
            </a:r>
            <a:endParaRPr lang="en-US" sz="2000" spc="7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ヒラギノ角ゴ Pro W3" charset="-128"/>
            </a:endParaRPr>
          </a:p>
        </p:txBody>
      </p:sp>
      <p:pic>
        <p:nvPicPr>
          <p:cNvPr id="10" name="Picture 9" descr="Atrium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46304"/>
            <a:ext cx="271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Atrium_window_logo_green_sc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505528"/>
            <a:ext cx="3556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6813993" y="1201579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53" y="1489340"/>
            <a:ext cx="3329272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3627" y="1479913"/>
            <a:ext cx="5477973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-28281" y="5724144"/>
            <a:ext cx="9189720" cy="137160"/>
          </a:xfrm>
          <a:prstGeom prst="roundRect">
            <a:avLst/>
          </a:prstGeom>
          <a:gradFill flip="none" rotWithShape="1">
            <a:gsLst>
              <a:gs pos="54000">
                <a:srgbClr val="D9D4A9"/>
              </a:gs>
              <a:gs pos="92000">
                <a:srgbClr val="D9D4A9"/>
              </a:gs>
              <a:gs pos="9000">
                <a:srgbClr val="004F26"/>
              </a:gs>
              <a:gs pos="0">
                <a:srgbClr val="D9D4A9"/>
              </a:gs>
              <a:gs pos="100000">
                <a:srgbClr val="004F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28281" y="1389888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28281" y="78196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153988" y="689777"/>
            <a:ext cx="8837612" cy="1982303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6000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L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EAD GENERATION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Powerful tools designed to help you generate new business.</a:t>
            </a:r>
            <a:b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View them all at the Lead Generation menu on the marketing media site:</a:t>
            </a:r>
            <a:b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</a:br>
            <a:endParaRPr lang="en-US" sz="2000" i="1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sp>
        <p:nvSpPr>
          <p:cNvPr id="27" name="Rounded Rectangle 26">
            <a:hlinkClick r:id="rId6"/>
          </p:cNvPr>
          <p:cNvSpPr/>
          <p:nvPr/>
        </p:nvSpPr>
        <p:spPr bwMode="auto">
          <a:xfrm>
            <a:off x="2067560" y="2250440"/>
            <a:ext cx="5019040" cy="320040"/>
          </a:xfrm>
          <a:prstGeom prst="roundRect">
            <a:avLst>
              <a:gd name="adj" fmla="val 31317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2286000" algn="r"/>
              </a:tabLst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Lead Generation Tools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4501" y="2743200"/>
            <a:ext cx="3876964" cy="3874652"/>
          </a:xfrm>
          <a:prstGeom prst="rect">
            <a:avLst/>
          </a:prstGeom>
        </p:spPr>
        <p:txBody>
          <a:bodyPr wrap="none" lIns="91440" rIns="0" bIns="9144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2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On-line window sales guide</a:t>
            </a:r>
            <a:endParaRPr lang="en-US" sz="22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Made in the USA Flyer</a:t>
            </a:r>
          </a:p>
          <a:p>
            <a:pPr marL="457200" indent="-457200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Door Hangers</a:t>
            </a:r>
          </a:p>
          <a:p>
            <a:pPr marL="457200" indent="-457200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2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Job Site </a:t>
            </a:r>
            <a:r>
              <a:rPr lang="en-US" sz="22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Signs</a:t>
            </a:r>
          </a:p>
          <a:p>
            <a:pPr marL="0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i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…and, much more!</a:t>
            </a:r>
            <a:endParaRPr lang="en-US" sz="2200" i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6665" y="2751169"/>
            <a:ext cx="1531544" cy="384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6375" y="3048000"/>
            <a:ext cx="139500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112" y="3962400"/>
            <a:ext cx="213219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25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ac328511a888141342d96c176d26f8cf5cd4361"/>
</p:tagLst>
</file>

<file path=ppt/theme/theme1.xml><?xml version="1.0" encoding="utf-8"?>
<a:theme xmlns:a="http://schemas.openxmlformats.org/drawingml/2006/main" name="Atrium Windows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8280</TotalTime>
  <Words>43</Words>
  <Application>Microsoft Macintosh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ヒラギノ角ゴ Pro W3</vt:lpstr>
      <vt:lpstr>Atrium Windows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Steven Huff</cp:lastModifiedBy>
  <cp:revision>126</cp:revision>
  <dcterms:created xsi:type="dcterms:W3CDTF">2015-06-01T22:48:17Z</dcterms:created>
  <dcterms:modified xsi:type="dcterms:W3CDTF">2016-11-07T16:50:15Z</dcterms:modified>
</cp:coreProperties>
</file>