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8"/>
  </p:notesMasterIdLst>
  <p:handoutMasterIdLst>
    <p:handoutMasterId r:id="rId9"/>
  </p:handoutMasterIdLst>
  <p:sldIdLst>
    <p:sldId id="268" r:id="rId2"/>
    <p:sldId id="314" r:id="rId3"/>
    <p:sldId id="315" r:id="rId4"/>
    <p:sldId id="316" r:id="rId5"/>
    <p:sldId id="317" r:id="rId6"/>
    <p:sldId id="318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F26"/>
    <a:srgbClr val="999545"/>
    <a:srgbClr val="999145"/>
    <a:srgbClr val="B9B163"/>
    <a:srgbClr val="A29948"/>
    <a:srgbClr val="C2BB74"/>
    <a:srgbClr val="000066"/>
    <a:srgbClr val="D9D4A9"/>
    <a:srgbClr val="00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Objects="1" showGuides="1">
      <p:cViewPr>
        <p:scale>
          <a:sx n="94" d="100"/>
          <a:sy n="94" d="100"/>
        </p:scale>
        <p:origin x="1696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C667F4-163C-4798-A5F1-C0BADA4ED92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4A7C2A-0878-4AFC-86EC-CDBC0D18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1CF36D-993B-48F6-A1DD-28BCFA63F4AC}" type="datetime1">
              <a:rPr lang="en-US" altLang="en-US"/>
              <a:pPr>
                <a:defRPr/>
              </a:pPr>
              <a:t>11/7/16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A035378-0011-4610-AE60-383F6FF60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92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35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5" r:id="rId2"/>
    <p:sldLayoutId id="21474837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hyperlink" Target="http://marketing.atrium.com/sales-support/pitch-books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marketing.atrium.com/wpfb-file/series-8700-ppt/" TargetMode="External"/><Relationship Id="rId12" Type="http://schemas.openxmlformats.org/officeDocument/2006/relationships/hyperlink" Target="http://marketing.atrium.com/wpfb-file/series-8300-ppt/" TargetMode="External"/><Relationship Id="rId13" Type="http://schemas.openxmlformats.org/officeDocument/2006/relationships/hyperlink" Target="http://marketing.atrium.com/wpfb-file/additional-styles-warranty-ppt/" TargetMode="External"/><Relationship Id="rId14" Type="http://schemas.openxmlformats.org/officeDocument/2006/relationships/hyperlink" Target="http://marketing.atrium.com/wpfb-file/why-atrium-why-vinyl-ppt/" TargetMode="Externa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hyperlink" Target="http://marketing.atrium.com/wpfb-file/series-8900-ppt/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hyperlink" Target="http://marketing.atrium.com/wpfb-file/atriumseries8900-key/" TargetMode="External"/><Relationship Id="rId8" Type="http://schemas.openxmlformats.org/officeDocument/2006/relationships/hyperlink" Target="http://marketing.atrium.com/wpfb-file/atriumseries8700-key/" TargetMode="External"/><Relationship Id="rId9" Type="http://schemas.openxmlformats.org/officeDocument/2006/relationships/hyperlink" Target="http://marketing.atrium.com/wpfb-file/atriumseries8300-key/" TargetMode="External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 descr="Atrium_window_logo_green_sc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505528"/>
            <a:ext cx="3556000" cy="433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760897"/>
            <a:ext cx="9144000" cy="6097103"/>
          </a:xfrm>
          <a:prstGeom prst="rect">
            <a:avLst/>
          </a:prstGeom>
          <a:gradFill flip="none" rotWithShape="1">
            <a:gsLst>
              <a:gs pos="25000">
                <a:srgbClr val="004F26">
                  <a:alpha val="90000"/>
                </a:srgbClr>
              </a:gs>
              <a:gs pos="5000">
                <a:srgbClr val="004F26">
                  <a:alpha val="0"/>
                </a:srgbClr>
              </a:gs>
              <a:gs pos="100000">
                <a:srgbClr val="004F2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5808" y="1482743"/>
            <a:ext cx="5613283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74" y="1473316"/>
            <a:ext cx="3333236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6"/>
          <p:cNvSpPr txBox="1">
            <a:spLocks/>
          </p:cNvSpPr>
          <p:nvPr/>
        </p:nvSpPr>
        <p:spPr bwMode="auto">
          <a:xfrm>
            <a:off x="76200" y="6057900"/>
            <a:ext cx="8991600" cy="473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spc="7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ヒラギノ角ゴ Pro W3" charset="-128"/>
              </a:rPr>
              <a:t>PITCH BOOKS</a:t>
            </a:r>
            <a:endParaRPr lang="en-US" sz="2000" spc="7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ヒラギノ角ゴ Pro W3" charset="-128"/>
            </a:endParaRPr>
          </a:p>
        </p:txBody>
      </p:sp>
      <p:pic>
        <p:nvPicPr>
          <p:cNvPr id="10" name="Picture 9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6" y="146304"/>
            <a:ext cx="27137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-28281" y="5724144"/>
            <a:ext cx="9189720" cy="137160"/>
          </a:xfrm>
          <a:prstGeom prst="roundRect">
            <a:avLst/>
          </a:prstGeom>
          <a:gradFill flip="none" rotWithShape="1">
            <a:gsLst>
              <a:gs pos="54000">
                <a:srgbClr val="D9D4A9"/>
              </a:gs>
              <a:gs pos="92000">
                <a:srgbClr val="D9D4A9"/>
              </a:gs>
              <a:gs pos="9000">
                <a:srgbClr val="004F26"/>
              </a:gs>
              <a:gs pos="0">
                <a:srgbClr val="D9D4A9"/>
              </a:gs>
              <a:gs pos="100000">
                <a:srgbClr val="004F2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28281" y="1389888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6813993" y="1201579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ctr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PITCH BOOKS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Available for download in Powerpoint and iPad formats.</a:t>
            </a: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5436" y="2667000"/>
            <a:ext cx="4105564" cy="4103252"/>
          </a:xfrm>
          <a:prstGeom prst="rect">
            <a:avLst/>
          </a:prstGeom>
        </p:spPr>
        <p:txBody>
          <a:bodyPr rIns="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4688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688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688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688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Pitch Book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PowerPoints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available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download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from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your media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site: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These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PPT’s can be found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under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“Sales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Support” link in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“Pitch Book” folder and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designed to help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upsell 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Lansing replacement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windows.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Keynote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presentations for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iPads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 also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be  found under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“Sales Support” link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b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“iPad </a:t>
            </a:r>
            <a:r>
              <a:rPr lang="en-US" sz="1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Downloads” folder.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4191000"/>
            <a:ext cx="3435045" cy="2514600"/>
          </a:xfrm>
          <a:prstGeom prst="roundRect">
            <a:avLst>
              <a:gd name="adj" fmla="val 467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2819400"/>
            <a:ext cx="2850285" cy="2057400"/>
          </a:xfrm>
          <a:prstGeom prst="roundRect">
            <a:avLst>
              <a:gd name="adj" fmla="val 6587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ounded Rectangle 26">
            <a:hlinkClick r:id="rId9"/>
          </p:cNvPr>
          <p:cNvSpPr/>
          <p:nvPr/>
        </p:nvSpPr>
        <p:spPr bwMode="auto">
          <a:xfrm>
            <a:off x="228600" y="3621024"/>
            <a:ext cx="3886200" cy="320040"/>
          </a:xfrm>
          <a:prstGeom prst="roundRect">
            <a:avLst>
              <a:gd name="adj" fmla="val 31317"/>
            </a:avLst>
          </a:prstGeom>
          <a:solidFill>
            <a:srgbClr val="000066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tabLst>
                <a:tab pos="2286000" algn="r"/>
              </a:tabLst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Atrium Pitch Books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25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3159" y="1828800"/>
            <a:ext cx="4937760" cy="685800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1800" i="1" dirty="0">
                <a:solidFill>
                  <a:schemeClr val="bg1"/>
                </a:solidFill>
                <a:latin typeface="Arial" charset="0"/>
              </a:rPr>
              <a:t>There are 5 different PPT’s available in this </a:t>
            </a:r>
            <a:r>
              <a:rPr lang="en-US" altLang="en-US" sz="1800" i="1" dirty="0" smtClean="0">
                <a:solidFill>
                  <a:schemeClr val="bg1"/>
                </a:solidFill>
                <a:latin typeface="Arial" charset="0"/>
              </a:rPr>
              <a:t>series</a:t>
            </a:r>
            <a:endParaRPr lang="en-US" altLang="en-US" sz="18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164" y="5270841"/>
            <a:ext cx="1998528" cy="1463040"/>
          </a:xfrm>
          <a:prstGeom prst="roundRect">
            <a:avLst>
              <a:gd name="adj" fmla="val 715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2423160"/>
            <a:ext cx="2009280" cy="1463040"/>
          </a:xfrm>
          <a:prstGeom prst="roundRect">
            <a:avLst>
              <a:gd name="adj" fmla="val 7825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41" y="2819400"/>
            <a:ext cx="2448740" cy="1828800"/>
          </a:xfrm>
          <a:prstGeom prst="roundRect">
            <a:avLst>
              <a:gd name="adj" fmla="val 8385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 bwMode="auto">
          <a:xfrm>
            <a:off x="5410200" y="1524000"/>
            <a:ext cx="3505200" cy="4952999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0"/>
              </a:lnSpc>
            </a:pPr>
            <a:r>
              <a:rPr lang="en-US" sz="28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PITCH BOOKS</a:t>
            </a:r>
            <a:br>
              <a:rPr lang="en-US" sz="2800" b="1" dirty="0" smtClean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en-US" sz="2000" b="1" i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(Microsoft Powerpoint)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Rounded Rectangle 42">
            <a:hlinkClick r:id="rId10"/>
          </p:cNvPr>
          <p:cNvSpPr/>
          <p:nvPr/>
        </p:nvSpPr>
        <p:spPr bwMode="auto">
          <a:xfrm>
            <a:off x="5669280" y="2374668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8900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ounded Rectangle 43">
            <a:hlinkClick r:id="rId11"/>
          </p:cNvPr>
          <p:cNvSpPr/>
          <p:nvPr/>
        </p:nvSpPr>
        <p:spPr bwMode="auto">
          <a:xfrm>
            <a:off x="5669280" y="3200584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8700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ounded Rectangle 44">
            <a:hlinkClick r:id="rId12"/>
          </p:cNvPr>
          <p:cNvSpPr/>
          <p:nvPr/>
        </p:nvSpPr>
        <p:spPr bwMode="auto">
          <a:xfrm>
            <a:off x="5669280" y="4041832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8300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6" name="Rounded Rectangle 45">
            <a:hlinkClick r:id="rId13"/>
          </p:cNvPr>
          <p:cNvSpPr/>
          <p:nvPr/>
        </p:nvSpPr>
        <p:spPr bwMode="auto">
          <a:xfrm>
            <a:off x="5669280" y="4880032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Additional Styles &amp; Warranty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7" name="Rounded Rectangle 46">
            <a:hlinkClick r:id="rId14"/>
          </p:cNvPr>
          <p:cNvSpPr/>
          <p:nvPr/>
        </p:nvSpPr>
        <p:spPr bwMode="auto">
          <a:xfrm>
            <a:off x="5669280" y="5708996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Why Lansing, Why Vinyl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1422" y="4175760"/>
            <a:ext cx="2498220" cy="1828800"/>
          </a:xfrm>
          <a:prstGeom prst="roundRect">
            <a:avLst>
              <a:gd name="adj" fmla="val 10323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400" y="3679882"/>
            <a:ext cx="1982176" cy="1463040"/>
          </a:xfrm>
          <a:prstGeom prst="roundRect">
            <a:avLst>
              <a:gd name="adj" fmla="val 715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57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67640" y="1828800"/>
            <a:ext cx="4937760" cy="685800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en-US" i="1" dirty="0">
                <a:solidFill>
                  <a:schemeClr val="bg1"/>
                </a:solidFill>
              </a:rPr>
              <a:t>Here are direct links to each Keynote (for iPad)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410200" y="1524000"/>
            <a:ext cx="3505200" cy="4952999"/>
          </a:xfrm>
          <a:prstGeom prst="roundRect">
            <a:avLst>
              <a:gd name="adj" fmla="val 6654"/>
            </a:avLst>
          </a:prstGeom>
          <a:gradFill flip="none" rotWithShape="1">
            <a:gsLst>
              <a:gs pos="0">
                <a:srgbClr val="266095"/>
              </a:gs>
              <a:gs pos="100000">
                <a:srgbClr val="266095"/>
              </a:gs>
              <a:gs pos="96000">
                <a:schemeClr val="bg1"/>
              </a:gs>
              <a:gs pos="4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000"/>
              </a:lnSpc>
            </a:pPr>
            <a:r>
              <a:rPr lang="en-US" sz="28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PITCH BOOKS</a:t>
            </a:r>
            <a:br>
              <a:rPr lang="en-US" sz="2800" b="1" dirty="0" smtClean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en-US" sz="2000" b="1" i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(Keynote for iPad)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Rounded Rectangle 42">
            <a:hlinkClick r:id="rId7"/>
          </p:cNvPr>
          <p:cNvSpPr/>
          <p:nvPr/>
        </p:nvSpPr>
        <p:spPr bwMode="auto">
          <a:xfrm>
            <a:off x="5669280" y="2374668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8900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ounded Rectangle 43">
            <a:hlinkClick r:id="rId8"/>
          </p:cNvPr>
          <p:cNvSpPr/>
          <p:nvPr/>
        </p:nvSpPr>
        <p:spPr bwMode="auto">
          <a:xfrm>
            <a:off x="5669280" y="3200584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8700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ounded Rectangle 44">
            <a:hlinkClick r:id="rId9"/>
          </p:cNvPr>
          <p:cNvSpPr/>
          <p:nvPr/>
        </p:nvSpPr>
        <p:spPr bwMode="auto">
          <a:xfrm>
            <a:off x="5669280" y="4041832"/>
            <a:ext cx="2971800" cy="548640"/>
          </a:xfrm>
          <a:prstGeom prst="roundRect">
            <a:avLst>
              <a:gd name="adj" fmla="val 47522"/>
            </a:avLst>
          </a:prstGeom>
          <a:solidFill>
            <a:srgbClr val="008080"/>
          </a:solidFill>
          <a:ln w="95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3887788" algn="r"/>
              </a:tabLst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Series 8300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6520" y="4648199"/>
            <a:ext cx="2425455" cy="1828800"/>
          </a:xfrm>
          <a:prstGeom prst="roundRect">
            <a:avLst>
              <a:gd name="adj" fmla="val 5352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61" y="3298475"/>
            <a:ext cx="2508580" cy="1828800"/>
          </a:xfrm>
          <a:prstGeom prst="roundRect">
            <a:avLst>
              <a:gd name="adj" fmla="val 5947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543" y="2648988"/>
            <a:ext cx="2542160" cy="1828800"/>
          </a:xfrm>
          <a:prstGeom prst="roundRect">
            <a:avLst>
              <a:gd name="adj" fmla="val 7921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90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These Pitch Books are ready-to-use or can be customized to meet your needs or the needs of your customers.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Please right click and “save as” to your computer before working in any files</a:t>
            </a: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.)</a:t>
            </a: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" y="2590800"/>
            <a:ext cx="4937760" cy="685800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To customize….. go to the “View” menu across the top of the page, then select “slide master”….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/>
          <a:stretch/>
        </p:blipFill>
        <p:spPr bwMode="auto">
          <a:xfrm>
            <a:off x="1981200" y="3241040"/>
            <a:ext cx="7010400" cy="2387600"/>
          </a:xfrm>
          <a:prstGeom prst="roundRect">
            <a:avLst>
              <a:gd name="adj" fmla="val 442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 bwMode="auto">
          <a:xfrm>
            <a:off x="579120" y="3200400"/>
            <a:ext cx="3307080" cy="68580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Step One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4999" y="4249130"/>
            <a:ext cx="6096001" cy="2324183"/>
          </a:xfrm>
          <a:prstGeom prst="roundRect">
            <a:avLst>
              <a:gd name="adj" fmla="val 409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294640" y="4358351"/>
            <a:ext cx="2468880" cy="70104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211708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RB_Kitchen2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6" y="704088"/>
            <a:ext cx="3070226" cy="409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RB_Bedroom1_pho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568" y="704088"/>
            <a:ext cx="3063240" cy="413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RB_Kitchen1_pho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505" y="704088"/>
            <a:ext cx="3021012" cy="40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5421" y="760897"/>
            <a:ext cx="9144000" cy="6097103"/>
          </a:xfrm>
          <a:prstGeom prst="rect">
            <a:avLst/>
          </a:prstGeom>
          <a:gradFill flip="none" rotWithShape="1">
            <a:gsLst>
              <a:gs pos="22000">
                <a:srgbClr val="004F26"/>
              </a:gs>
              <a:gs pos="5000">
                <a:srgbClr val="008000">
                  <a:alpha val="0"/>
                </a:srgbClr>
              </a:gs>
              <a:gs pos="100000">
                <a:srgbClr val="004F26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-28281" y="649224"/>
            <a:ext cx="9189720" cy="137160"/>
          </a:xfrm>
          <a:prstGeom prst="roundRect">
            <a:avLst/>
          </a:prstGeom>
          <a:gradFill flip="none" rotWithShape="1">
            <a:gsLst>
              <a:gs pos="71000">
                <a:srgbClr val="D9D4A9"/>
              </a:gs>
              <a:gs pos="92000">
                <a:srgbClr val="D9D4A9"/>
              </a:gs>
              <a:gs pos="0">
                <a:srgbClr val="004F26"/>
              </a:gs>
              <a:gs pos="58000">
                <a:srgbClr val="004F26"/>
              </a:gs>
              <a:gs pos="5000">
                <a:srgbClr val="D9D4A9"/>
              </a:gs>
              <a:gs pos="100000">
                <a:srgbClr val="004F2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65100" dist="50800" dir="2700000" algn="tl" rotWithShape="0">
              <a:prstClr val="black"/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trium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37" y="110188"/>
            <a:ext cx="1899629" cy="640080"/>
          </a:xfrm>
          <a:prstGeom prst="rect">
            <a:avLst/>
          </a:prstGeom>
          <a:ln>
            <a:noFill/>
          </a:ln>
          <a:effectLst>
            <a:outerShdw blurRad="292100" dist="139700" dir="54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53988" y="689777"/>
            <a:ext cx="8837612" cy="1982303"/>
          </a:xfrm>
          <a:prstGeom prst="roundRect">
            <a:avLst>
              <a:gd name="adj" fmla="val 6770"/>
            </a:avLst>
          </a:prstGeom>
          <a:gradFill flip="none" rotWithShape="1">
            <a:gsLst>
              <a:gs pos="25000">
                <a:srgbClr val="999545">
                  <a:alpha val="76000"/>
                </a:srgbClr>
              </a:gs>
              <a:gs pos="10000">
                <a:srgbClr val="999545">
                  <a:alpha val="0"/>
                </a:srgbClr>
              </a:gs>
              <a:gs pos="100000">
                <a:srgbClr val="999545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tIns="91440" bIns="91440" anchor="b" anchorCtr="0">
            <a:noAutofit/>
          </a:bodyPr>
          <a:lstStyle/>
          <a:p>
            <a:pPr indent="31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These Pitch Books are ready-to-use or can be customized to meet your needs or the needs of your customers.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indent="317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Please right click and “save as” to your computer before working in any files</a:t>
            </a:r>
            <a:r>
              <a:rPr lang="en-US" sz="2000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.)</a:t>
            </a:r>
            <a:endParaRPr lang="en-US" sz="2000" i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pic>
        <p:nvPicPr>
          <p:cNvPr id="12" name="Picture 11" descr="Atrium_window_logo_green_sc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998" y="5486400"/>
            <a:ext cx="112500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6813993" y="447040"/>
            <a:ext cx="17620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indent="3175" algn="l">
              <a:spcBef>
                <a:spcPct val="20000"/>
              </a:spcBef>
              <a:buFont typeface="Arial" charset="0"/>
              <a:buNone/>
            </a:pPr>
            <a:r>
              <a:rPr lang="en-US" sz="1000" b="1" kern="1000" spc="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MADE IN USA</a:t>
            </a:r>
            <a:endParaRPr lang="en-US" sz="1000" b="1" kern="1000" spc="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743200" y="2933700"/>
            <a:ext cx="4953000" cy="685800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Click </a:t>
            </a:r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on the ACME logo on the top right </a:t>
            </a: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corner,</a:t>
            </a:r>
            <a:b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then </a:t>
            </a:r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right click and choose “change picture</a:t>
            </a: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”.</a:t>
            </a:r>
            <a:b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Select </a:t>
            </a:r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another logo and hit “insert”.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2954020"/>
            <a:ext cx="2286000" cy="3413760"/>
          </a:xfrm>
          <a:prstGeom prst="roundRect">
            <a:avLst>
              <a:gd name="adj" fmla="val 4296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 bwMode="auto">
          <a:xfrm>
            <a:off x="4569460" y="4038600"/>
            <a:ext cx="4114800" cy="685800"/>
          </a:xfrm>
          <a:prstGeom prst="roundRect">
            <a:avLst>
              <a:gd name="adj" fmla="val 2732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New logo will appear on all </a:t>
            </a:r>
            <a:r>
              <a:rPr lang="en-US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slides.</a:t>
            </a:r>
          </a:p>
          <a:p>
            <a:pPr algn="r">
              <a:spcAft>
                <a:spcPts val="600"/>
              </a:spcAft>
            </a:pPr>
            <a:r>
              <a:rPr lang="en-US" alt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(Note</a:t>
            </a:r>
            <a:r>
              <a:rPr lang="en-US" alt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:  In some cases you might </a:t>
            </a:r>
            <a:r>
              <a:rPr lang="en-US" alt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br>
              <a:rPr lang="en-US" alt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add it to more than one master slide</a:t>
            </a:r>
            <a:r>
              <a:rPr lang="en-US" alt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.)</a:t>
            </a:r>
            <a:endParaRPr lang="en-US" alt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990600" y="4411639"/>
            <a:ext cx="3255327" cy="41148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Step Three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9780" y="4851400"/>
            <a:ext cx="3997960" cy="1884045"/>
          </a:xfrm>
          <a:prstGeom prst="roundRect">
            <a:avLst>
              <a:gd name="adj" fmla="val 6160"/>
            </a:avLst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3048000" y="5077852"/>
            <a:ext cx="5486400" cy="59944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Step Four</a:t>
            </a:r>
          </a:p>
        </p:txBody>
      </p:sp>
    </p:spTree>
    <p:extLst>
      <p:ext uri="{BB962C8B-B14F-4D97-AF65-F5344CB8AC3E}">
        <p14:creationId xmlns:p14="http://schemas.microsoft.com/office/powerpoint/2010/main" val="300788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cc52f7b56c538a9cad8b20b94178d98bf97e9b"/>
</p:tagLst>
</file>

<file path=ppt/theme/theme1.xml><?xml version="1.0" encoding="utf-8"?>
<a:theme xmlns:a="http://schemas.openxmlformats.org/drawingml/2006/main" name="Atrium Windows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8318</TotalTime>
  <Words>217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ヒラギノ角ゴ Pro W3</vt:lpstr>
      <vt:lpstr>Atrium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Steven Huff</cp:lastModifiedBy>
  <cp:revision>134</cp:revision>
  <dcterms:created xsi:type="dcterms:W3CDTF">2015-06-01T22:48:17Z</dcterms:created>
  <dcterms:modified xsi:type="dcterms:W3CDTF">2016-11-07T16:52:20Z</dcterms:modified>
</cp:coreProperties>
</file>