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2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8F9AF1-E921-46BF-9429-558951BF353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3DA28C-1AEC-4EC4-973F-B1AC2B4CD2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70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Rearrange Lines Feature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236759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Step 1: Click Rearrange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icon</a:t>
            </a: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685800"/>
            <a:ext cx="6400800" cy="337248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952500" y="3429000"/>
            <a:ext cx="838200" cy="457200"/>
          </a:xfrm>
          <a:prstGeom prst="righ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0" y="2971800"/>
            <a:ext cx="6324600" cy="3810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4492823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2: Click and hold line you wish to move</a:t>
            </a:r>
          </a:p>
        </p:txBody>
      </p:sp>
    </p:spTree>
    <p:extLst>
      <p:ext uri="{BB962C8B-B14F-4D97-AF65-F5344CB8AC3E}">
        <p14:creationId xmlns:p14="http://schemas.microsoft.com/office/powerpoint/2010/main" val="314133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2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70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Rearrange Lines Feature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2895600" y="3429000"/>
            <a:ext cx="838200" cy="457200"/>
          </a:xfrm>
          <a:prstGeom prst="righ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685800"/>
            <a:ext cx="6400800" cy="3395345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 rot="10800000">
            <a:off x="2895600" y="3429001"/>
            <a:ext cx="838200" cy="457200"/>
          </a:xfrm>
          <a:prstGeom prst="righ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0" y="2192972"/>
            <a:ext cx="6324600" cy="3810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5800" y="4236759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3: Drag line to desired location on quote and release mouse button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4492823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4: Click commit icon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0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70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Rearrange Lines Feature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685800"/>
            <a:ext cx="6400800" cy="33451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4236759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Lines are now rearranged</a:t>
            </a:r>
          </a:p>
        </p:txBody>
      </p:sp>
    </p:spTree>
    <p:extLst>
      <p:ext uri="{BB962C8B-B14F-4D97-AF65-F5344CB8AC3E}">
        <p14:creationId xmlns:p14="http://schemas.microsoft.com/office/powerpoint/2010/main" val="135810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solidFill>
          <a:schemeClr val="tx1"/>
        </a:solidFill>
      </a:spPr>
      <a:bodyPr wrap="square" rtlCol="0" anchor="b" anchorCtr="0">
        <a:spAutoFit/>
      </a:bodyPr>
      <a:lstStyle>
        <a:defPPr algn="ctr">
          <a:defRPr dirty="0" smtClean="0">
            <a:solidFill>
              <a:srgbClr val="006600"/>
            </a:solidFill>
            <a:latin typeface="+mj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</Template>
  <TotalTime>33</TotalTime>
  <Words>50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Gray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Eggers</dc:creator>
  <cp:lastModifiedBy>Mark Eggers</cp:lastModifiedBy>
  <cp:revision>4</cp:revision>
  <dcterms:created xsi:type="dcterms:W3CDTF">2017-12-13T20:21:01Z</dcterms:created>
  <dcterms:modified xsi:type="dcterms:W3CDTF">2017-12-13T20:57:30Z</dcterms:modified>
</cp:coreProperties>
</file>