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slideshow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10" d="100"/>
          <a:sy n="110" d="100"/>
        </p:scale>
        <p:origin x="-1692" y="-13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8F9AF1-E921-46BF-9429-558951BF3534}" type="datetimeFigureOut">
              <a:rPr lang="en-US" smtClean="0"/>
              <a:t>12/13/2017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3DA28C-1AEC-4EC4-973F-B1AC2B4CD2EB}" type="slidenum">
              <a:rPr lang="en-US" smtClean="0"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3331699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10000">
        <p:fade/>
      </p:transition>
    </mc:Choice>
    <mc:Fallback xmlns="">
      <p:transition spd="med" advClick="0" advTm="10000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8F9AF1-E921-46BF-9429-558951BF3534}" type="datetimeFigureOut">
              <a:rPr lang="en-US" smtClean="0"/>
              <a:t>12/13/2017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3DA28C-1AEC-4EC4-973F-B1AC2B4CD2E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10000">
        <p:fade/>
      </p:transition>
    </mc:Choice>
    <mc:Fallback xmlns="">
      <p:transition spd="med" advClick="0" advTm="10000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8F9AF1-E921-46BF-9429-558951BF3534}" type="datetimeFigureOut">
              <a:rPr lang="en-US" smtClean="0"/>
              <a:t>12/13/2017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3DA28C-1AEC-4EC4-973F-B1AC2B4CD2E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10000">
        <p:fade/>
      </p:transition>
    </mc:Choice>
    <mc:Fallback xmlns="">
      <p:transition spd="med" advClick="0" advTm="10000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8F9AF1-E921-46BF-9429-558951BF3534}" type="datetimeFigureOut">
              <a:rPr lang="en-US" smtClean="0"/>
              <a:t>12/13/2017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3DA28C-1AEC-4EC4-973F-B1AC2B4CD2E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10000">
        <p:fade/>
      </p:transition>
    </mc:Choice>
    <mc:Fallback xmlns="">
      <p:transition spd="med" advClick="0" advTm="10000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2507787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8F9AF1-E921-46BF-9429-558951BF3534}" type="datetimeFigureOut">
              <a:rPr lang="en-US" smtClean="0"/>
              <a:t>12/13/2017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6416676"/>
            <a:ext cx="762000" cy="365125"/>
          </a:xfrm>
        </p:spPr>
        <p:txBody>
          <a:bodyPr/>
          <a:lstStyle/>
          <a:p>
            <a:fld id="{0C3DA28C-1AEC-4EC4-973F-B1AC2B4CD2EB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 advClick="0" advTm="10000">
        <p:fade/>
      </p:transition>
    </mc:Choice>
    <mc:Fallback xmlns="">
      <p:transition spd="med" advClick="0" advTm="10000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8F9AF1-E921-46BF-9429-558951BF3534}" type="datetimeFigureOut">
              <a:rPr lang="en-US" smtClean="0"/>
              <a:t>12/13/2017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3DA28C-1AEC-4EC4-973F-B1AC2B4CD2E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10000">
        <p:fade/>
      </p:transition>
    </mc:Choice>
    <mc:Fallback xmlns="">
      <p:transition spd="med" advClick="0" advTm="10000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1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4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7" y="1535114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1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2362201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8F9AF1-E921-46BF-9429-558951BF3534}" type="datetimeFigureOut">
              <a:rPr lang="en-US" smtClean="0"/>
              <a:t>12/13/2017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3DA28C-1AEC-4EC4-973F-B1AC2B4CD2E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10000">
        <p:fade/>
      </p:transition>
    </mc:Choice>
    <mc:Fallback xmlns="">
      <p:transition spd="med" advClick="0" advTm="10000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8F9AF1-E921-46BF-9429-558951BF3534}" type="datetimeFigureOut">
              <a:rPr lang="en-US" smtClean="0"/>
              <a:t>12/13/2017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3DA28C-1AEC-4EC4-973F-B1AC2B4CD2E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10000">
        <p:fade/>
      </p:transition>
    </mc:Choice>
    <mc:Fallback xmlns="">
      <p:transition spd="med" advClick="0" advTm="10000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8F9AF1-E921-46BF-9429-558951BF3534}" type="datetimeFigureOut">
              <a:rPr lang="en-US" smtClean="0"/>
              <a:t>12/13/2017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3DA28C-1AEC-4EC4-973F-B1AC2B4CD2E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10000">
        <p:fade/>
      </p:transition>
    </mc:Choice>
    <mc:Fallback xmlns="">
      <p:transition spd="med" advClick="0" advTm="10000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73049"/>
            <a:ext cx="3008313" cy="1162051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2" y="1524001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8F9AF1-E921-46BF-9429-558951BF3534}" type="datetimeFigureOut">
              <a:rPr lang="en-US" smtClean="0"/>
              <a:t>12/13/2017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3DA28C-1AEC-4EC4-973F-B1AC2B4CD2E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10000">
        <p:fade/>
      </p:transition>
    </mc:Choice>
    <mc:Fallback xmlns="">
      <p:transition spd="med" advClick="0" advTm="10000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8F9AF1-E921-46BF-9429-558951BF3534}" type="datetimeFigureOut">
              <a:rPr lang="en-US" smtClean="0"/>
              <a:t>12/13/2017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3DA28C-1AEC-4EC4-973F-B1AC2B4CD2E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10000">
        <p:fade/>
      </p:transition>
    </mc:Choice>
    <mc:Fallback xmlns="">
      <p:transition spd="med" advClick="0" advTm="10000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9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6416676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098F9AF1-E921-46BF-9429-558951BF3534}" type="datetimeFigureOut">
              <a:rPr lang="en-US" smtClean="0"/>
              <a:t>12/13/2017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6416676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6416676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0C3DA28C-1AEC-4EC4-973F-B1AC2B4CD2EB}" type="slidenum">
              <a:rPr lang="en-US" smtClean="0"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spd="med" p14:dur="700" advClick="0" advTm="10000">
        <p:fade/>
      </p:transition>
    </mc:Choice>
    <mc:Fallback xmlns="">
      <p:transition spd="med" advClick="0" advTm="10000">
        <p:fade/>
      </p:transition>
    </mc:Fallback>
  </mc:AlternateConten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0" y="57090"/>
            <a:ext cx="9144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Rearrange Lines Feature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85800" y="4236759"/>
            <a:ext cx="7543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Step 1: Click Rearrange 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icon</a:t>
            </a:r>
          </a:p>
        </p:txBody>
      </p:sp>
      <p:pic>
        <p:nvPicPr>
          <p:cNvPr id="8" name="Picture 7"/>
          <p:cNvPicPr/>
          <p:nvPr/>
        </p:nvPicPr>
        <p:blipFill>
          <a:blip r:embed="rId2"/>
          <a:stretch>
            <a:fillRect/>
          </a:stretch>
        </p:blipFill>
        <p:spPr>
          <a:xfrm>
            <a:off x="1371600" y="685800"/>
            <a:ext cx="6400800" cy="3372485"/>
          </a:xfrm>
          <a:prstGeom prst="rect">
            <a:avLst/>
          </a:prstGeom>
        </p:spPr>
      </p:pic>
      <p:sp>
        <p:nvSpPr>
          <p:cNvPr id="10" name="Right Arrow 9"/>
          <p:cNvSpPr/>
          <p:nvPr/>
        </p:nvSpPr>
        <p:spPr>
          <a:xfrm>
            <a:off x="952500" y="3429000"/>
            <a:ext cx="838200" cy="457200"/>
          </a:xfrm>
          <a:prstGeom prst="rightArrow">
            <a:avLst/>
          </a:prstGeom>
          <a:solidFill>
            <a:srgbClr val="0066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1371600" y="2971800"/>
            <a:ext cx="6324600" cy="381000"/>
          </a:xfrm>
          <a:prstGeom prst="rect">
            <a:avLst/>
          </a:prstGeom>
          <a:noFill/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685800" y="4492823"/>
            <a:ext cx="7543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Step 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2: Click and hold line you wish to move</a:t>
            </a:r>
          </a:p>
        </p:txBody>
      </p:sp>
    </p:spTree>
    <p:extLst>
      <p:ext uri="{BB962C8B-B14F-4D97-AF65-F5344CB8AC3E}">
        <p14:creationId xmlns:p14="http://schemas.microsoft.com/office/powerpoint/2010/main" val="31413365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10000">
        <p:fade/>
      </p:transition>
    </mc:Choice>
    <mc:Fallback xmlns="">
      <p:transition spd="med" advClick="0" advTm="10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10" grpId="0" animBg="1"/>
      <p:bldP spid="12" grpId="0" animBg="1"/>
      <p:bldP spid="11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0" y="57090"/>
            <a:ext cx="9144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Rearrange Lines Feature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Right Arrow 7"/>
          <p:cNvSpPr/>
          <p:nvPr/>
        </p:nvSpPr>
        <p:spPr>
          <a:xfrm rot="10800000">
            <a:off x="2895600" y="3429000"/>
            <a:ext cx="838200" cy="457200"/>
          </a:xfrm>
          <a:prstGeom prst="rightArrow">
            <a:avLst/>
          </a:prstGeom>
          <a:solidFill>
            <a:srgbClr val="0066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Picture 8"/>
          <p:cNvPicPr/>
          <p:nvPr/>
        </p:nvPicPr>
        <p:blipFill>
          <a:blip r:embed="rId2"/>
          <a:stretch>
            <a:fillRect/>
          </a:stretch>
        </p:blipFill>
        <p:spPr>
          <a:xfrm>
            <a:off x="1371600" y="685800"/>
            <a:ext cx="6400800" cy="3395345"/>
          </a:xfrm>
          <a:prstGeom prst="rect">
            <a:avLst/>
          </a:prstGeom>
        </p:spPr>
      </p:pic>
      <p:sp>
        <p:nvSpPr>
          <p:cNvPr id="11" name="Right Arrow 10"/>
          <p:cNvSpPr/>
          <p:nvPr/>
        </p:nvSpPr>
        <p:spPr>
          <a:xfrm rot="10800000">
            <a:off x="2895600" y="3429001"/>
            <a:ext cx="838200" cy="457200"/>
          </a:xfrm>
          <a:prstGeom prst="rightArrow">
            <a:avLst/>
          </a:prstGeom>
          <a:solidFill>
            <a:srgbClr val="0066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1371600" y="2192972"/>
            <a:ext cx="6324600" cy="381000"/>
          </a:xfrm>
          <a:prstGeom prst="rect">
            <a:avLst/>
          </a:prstGeom>
          <a:noFill/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/>
          <p:cNvSpPr txBox="1"/>
          <p:nvPr/>
        </p:nvSpPr>
        <p:spPr>
          <a:xfrm>
            <a:off x="685800" y="4236759"/>
            <a:ext cx="7543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Step 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3: Drag line to desired location on quote and release mouse button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85800" y="4492823"/>
            <a:ext cx="7543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Step 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4: Click commit icon</a:t>
            </a:r>
            <a:endParaRPr lang="en-US" sz="1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581065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10000">
        <p:fade/>
      </p:transition>
    </mc:Choice>
    <mc:Fallback xmlns="">
      <p:transition spd="med" advClick="0" advTm="10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  <p:bldP spid="15" grpId="0"/>
      <p:bldP spid="1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0" y="57090"/>
            <a:ext cx="9144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Rearrange Lines Feature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8" name="Picture 7"/>
          <p:cNvPicPr/>
          <p:nvPr/>
        </p:nvPicPr>
        <p:blipFill>
          <a:blip r:embed="rId2"/>
          <a:stretch>
            <a:fillRect/>
          </a:stretch>
        </p:blipFill>
        <p:spPr>
          <a:xfrm>
            <a:off x="1371600" y="685800"/>
            <a:ext cx="6400800" cy="3345180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685800" y="4236759"/>
            <a:ext cx="7543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Lines are now rearranged</a:t>
            </a:r>
          </a:p>
        </p:txBody>
      </p:sp>
    </p:spTree>
    <p:extLst>
      <p:ext uri="{BB962C8B-B14F-4D97-AF65-F5344CB8AC3E}">
        <p14:creationId xmlns:p14="http://schemas.microsoft.com/office/powerpoint/2010/main" val="13581065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10000">
        <p:fade/>
      </p:transition>
    </mc:Choice>
    <mc:Fallback xmlns="">
      <p:transition spd="med" advClick="0" advTm="10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Gray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>
    <a:txDef>
      <a:spPr>
        <a:solidFill>
          <a:schemeClr val="tx1"/>
        </a:solidFill>
      </a:spPr>
      <a:bodyPr wrap="square" rtlCol="0" anchor="b" anchorCtr="0">
        <a:spAutoFit/>
      </a:bodyPr>
      <a:lstStyle>
        <a:defPPr algn="ctr">
          <a:defRPr dirty="0" smtClean="0">
            <a:solidFill>
              <a:srgbClr val="006600"/>
            </a:solidFill>
            <a:latin typeface="+mj-lt"/>
          </a:defRPr>
        </a:defPPr>
      </a:lst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Gray</Template>
  <TotalTime>33</TotalTime>
  <Words>50</Words>
  <Application>Microsoft Office PowerPoint</Application>
  <PresentationFormat>On-screen Show (4:3)</PresentationFormat>
  <Paragraphs>8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Gray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Mark Eggers</dc:creator>
  <cp:lastModifiedBy>Mark Eggers</cp:lastModifiedBy>
  <cp:revision>4</cp:revision>
  <dcterms:created xsi:type="dcterms:W3CDTF">2017-12-13T20:21:01Z</dcterms:created>
  <dcterms:modified xsi:type="dcterms:W3CDTF">2017-12-13T20:57:30Z</dcterms:modified>
</cp:coreProperties>
</file>