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4"/>
  </p:notesMasterIdLst>
  <p:handoutMasterIdLst>
    <p:handoutMasterId r:id="rId5"/>
  </p:handoutMasterIdLst>
  <p:sldIdLst>
    <p:sldId id="268" r:id="rId2"/>
    <p:sldId id="314" r:id="rId3"/>
  </p:sldIdLst>
  <p:sldSz cx="9144000" cy="6858000" type="screen4x3"/>
  <p:notesSz cx="6858000" cy="9144000"/>
  <p:custDataLst>
    <p:tags r:id="rId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4F26"/>
    <a:srgbClr val="999545"/>
    <a:srgbClr val="999145"/>
    <a:srgbClr val="B9B163"/>
    <a:srgbClr val="A29948"/>
    <a:srgbClr val="C2BB74"/>
    <a:srgbClr val="000066"/>
    <a:srgbClr val="D9D4A9"/>
    <a:srgbClr val="007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Objects="1" showGuides="1">
      <p:cViewPr>
        <p:scale>
          <a:sx n="94" d="100"/>
          <a:sy n="94" d="100"/>
        </p:scale>
        <p:origin x="1696" y="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tags" Target="tags/tag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sales-support/training-and-pricing-sheets/" TargetMode="External"/><Relationship Id="rId7" Type="http://schemas.openxmlformats.org/officeDocument/2006/relationships/image" Target="../media/image9.png"/><Relationship Id="rId8" Type="http://schemas.openxmlformats.org/officeDocument/2006/relationships/image" Target="../media/image5.png"/><Relationship Id="rId9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Subtitle 6"/>
          <p:cNvSpPr txBox="1">
            <a:spLocks/>
          </p:cNvSpPr>
          <p:nvPr/>
        </p:nvSpPr>
        <p:spPr bwMode="auto">
          <a:xfrm>
            <a:off x="76200" y="6057900"/>
            <a:ext cx="8991600" cy="473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/>
          <a:lstStyle/>
          <a:p>
            <a:pPr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2000" spc="700" dirty="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ATRIUM TRAINING &amp; PRICING GUIDE</a:t>
            </a:r>
            <a:endParaRPr lang="en-US" sz="2000" spc="700" dirty="0">
              <a:solidFill>
                <a:srgbClr val="EAEA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ヒラギノ角ゴ Pro W3" charset="-128"/>
            </a:endParaRPr>
          </a:p>
        </p:txBody>
      </p:sp>
      <p:pic>
        <p:nvPicPr>
          <p:cNvPr id="10" name="Picture 9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5778" l="33403" r="67917">
                        <a14:backgroundMark x1="60903" y1="26778" x2="60903" y2="26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3055" t="10275" r="31604" b="13670"/>
          <a:stretch>
            <a:fillRect/>
          </a:stretch>
        </p:blipFill>
        <p:spPr bwMode="auto">
          <a:xfrm>
            <a:off x="249237" y="1514475"/>
            <a:ext cx="3179763" cy="4276725"/>
          </a:xfrm>
          <a:prstGeom prst="rect">
            <a:avLst/>
          </a:prstGeom>
          <a:ln>
            <a:noFill/>
          </a:ln>
          <a:effectLst>
            <a:outerShdw blurRad="292100" dist="254000" dir="2700000" algn="tl" rotWithShape="0">
              <a:srgbClr val="333333">
                <a:alpha val="65000"/>
              </a:srgb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21" t="10017" r="36503" b="5041"/>
          <a:stretch/>
        </p:blipFill>
        <p:spPr bwMode="auto">
          <a:xfrm>
            <a:off x="6754799" y="2799762"/>
            <a:ext cx="2283936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79252" y="1476866"/>
            <a:ext cx="3301993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9144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REPLACEMENT TRAINING &amp; PRICING GUIDE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Training and Pricing Guide PDF’s are available for download</a:t>
            </a:r>
            <a:b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from your Atrium media site:</a:t>
            </a:r>
            <a:b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endParaRPr lang="en-US" sz="2000" i="1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Training &amp; Pricing Guide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161636" y="2743200"/>
            <a:ext cx="3876964" cy="3874652"/>
          </a:xfrm>
          <a:prstGeom prst="rect">
            <a:avLst/>
          </a:prstGeom>
        </p:spPr>
        <p:txBody>
          <a:bodyPr lIns="91440" rIns="0" bIns="91440" anchor="b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500"/>
              </a:spcAft>
              <a:buNone/>
            </a:pP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These guides are available in PDF format for all three double hung windows individually and all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three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on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one sheet for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comparison.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They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are meant to be used out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the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field where there is no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access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a computer or for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customers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who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don’t have time for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working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up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a quote on the Quote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Tool,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you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can simply price on the go.</a:t>
            </a:r>
          </a:p>
          <a:p>
            <a:pPr marL="0" indent="0" algn="ctr">
              <a:spcBef>
                <a:spcPts val="0"/>
              </a:spcBef>
              <a:spcAft>
                <a:spcPts val="1500"/>
              </a:spcAft>
              <a:buNone/>
            </a:pP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They are all available with a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dealer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list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pricing example or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without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any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pricing so that you can write in specific pricing for your customer.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82038" y="2743200"/>
            <a:ext cx="2634569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 bwMode="auto">
          <a:xfrm>
            <a:off x="5125037" y="5570951"/>
            <a:ext cx="1463040" cy="502920"/>
          </a:xfrm>
          <a:prstGeom prst="roundRect">
            <a:avLst/>
          </a:prstGeom>
          <a:noFill/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tIns="0" rIns="0" bIns="0" anchor="ctr"/>
          <a:lstStyle/>
          <a:p>
            <a:pPr defTabSz="914400">
              <a:defRPr/>
            </a:pPr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88" t="9173" r="28699" b="5691"/>
          <a:stretch/>
        </p:blipFill>
        <p:spPr bwMode="auto">
          <a:xfrm>
            <a:off x="6715027" y="3409361"/>
            <a:ext cx="2279435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Rounded Rectangle 19"/>
          <p:cNvSpPr/>
          <p:nvPr/>
        </p:nvSpPr>
        <p:spPr bwMode="auto">
          <a:xfrm>
            <a:off x="6705599" y="5875256"/>
            <a:ext cx="2287572" cy="525544"/>
          </a:xfrm>
          <a:prstGeom prst="roundRect">
            <a:avLst/>
          </a:prstGeom>
          <a:noFill/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tIns="0" rIns="0" bIns="0" anchor="ctr"/>
          <a:lstStyle/>
          <a:p>
            <a:pPr defTabSz="914400">
              <a:defRPr/>
            </a:pPr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22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f8c42dfe61f1af8554728a0e52c7cfdbae4c"/>
</p:tagLst>
</file>

<file path=ppt/theme/theme1.xml><?xml version="1.0" encoding="utf-8"?>
<a:theme xmlns:a="http://schemas.openxmlformats.org/drawingml/2006/main" name="Atrium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8298</TotalTime>
  <Words>46</Words>
  <Application>Microsoft Macintosh PowerPoint</Application>
  <PresentationFormat>On-screen Show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Century Gothic</vt:lpstr>
      <vt:lpstr>Wingdings</vt:lpstr>
      <vt:lpstr>ヒラギノ角ゴ Pro W3</vt:lpstr>
      <vt:lpstr>Atrium Windows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Steven Huff</cp:lastModifiedBy>
  <cp:revision>128</cp:revision>
  <dcterms:created xsi:type="dcterms:W3CDTF">2015-06-01T22:48:17Z</dcterms:created>
  <dcterms:modified xsi:type="dcterms:W3CDTF">2016-11-07T16:53:43Z</dcterms:modified>
</cp:coreProperties>
</file>