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4"/>
  </p:notesMasterIdLst>
  <p:handoutMasterIdLst>
    <p:handoutMasterId r:id="rId5"/>
  </p:handoutMasterIdLst>
  <p:sldIdLst>
    <p:sldId id="268" r:id="rId2"/>
    <p:sldId id="314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F26"/>
    <a:srgbClr val="999545"/>
    <a:srgbClr val="999145"/>
    <a:srgbClr val="B9B163"/>
    <a:srgbClr val="A29948"/>
    <a:srgbClr val="C2BB74"/>
    <a:srgbClr val="000066"/>
    <a:srgbClr val="D9D4A9"/>
    <a:srgbClr val="00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Relationship Id="rId6" Type="http://schemas.openxmlformats.org/officeDocument/2006/relationships/hyperlink" Target="http://marketing.atrium.com/sales-support/training-and-pricing-sheets/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5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ATRIUM TRAINING &amp; PRICING GUIDE</a:t>
            </a:r>
            <a:endParaRPr lang="en-US" sz="2000" spc="7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ヒラギノ角ゴ Pro W3" charset="-128"/>
            </a:endParaRPr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5778" l="33403" r="67917">
                        <a14:backgroundMark x1="60903" y1="26778" x2="60903" y2="26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055" t="10275" r="31604" b="13670"/>
          <a:stretch>
            <a:fillRect/>
          </a:stretch>
        </p:blipFill>
        <p:spPr bwMode="auto">
          <a:xfrm>
            <a:off x="249237" y="1514475"/>
            <a:ext cx="3179763" cy="4276725"/>
          </a:xfrm>
          <a:prstGeom prst="rect">
            <a:avLst/>
          </a:prstGeom>
          <a:ln>
            <a:noFill/>
          </a:ln>
          <a:effectLst>
            <a:outerShdw blurRad="292100" dist="2540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1" t="10017" r="36503" b="5041"/>
          <a:stretch/>
        </p:blipFill>
        <p:spPr bwMode="auto">
          <a:xfrm>
            <a:off x="6754799" y="2799762"/>
            <a:ext cx="228393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252" y="1476866"/>
            <a:ext cx="3301993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REPLACEMENT TRAINING &amp; PRICING GUIDE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Training and Pricing Guide PDF’s are available for download</a:t>
            </a:r>
            <a:b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from your Atrium media site:</a:t>
            </a:r>
            <a:b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Rounded Rectangle 26">
            <a:hlinkClick r:id="rId6"/>
          </p:cNvPr>
          <p:cNvSpPr/>
          <p:nvPr/>
        </p:nvSpPr>
        <p:spPr bwMode="auto">
          <a:xfrm>
            <a:off x="2067560" y="2250440"/>
            <a:ext cx="5019040" cy="32004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Training &amp; Pricing Guide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61636" y="2743200"/>
            <a:ext cx="3876964" cy="3874652"/>
          </a:xfrm>
          <a:prstGeom prst="rect">
            <a:avLst/>
          </a:prstGeom>
        </p:spPr>
        <p:txBody>
          <a:bodyPr lIns="91440" rIns="0" bIns="91440"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These guides are available in PDF format for all three double hung windows individually and all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three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one sheet for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comparison.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They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are meant to be used out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field where there is no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access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 computer or for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customers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who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don’t have time for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working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up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 quote on the Quote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Tool,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can simply price on the go.</a:t>
            </a: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They are all available with a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dealer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list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pricing example or </a:t>
            </a: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without</a:t>
            </a:r>
            <a:b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any </a:t>
            </a:r>
            <a:r>
              <a:rPr lang="en-US" sz="16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pricing so that you can write in specific pricing for your customer.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2038" y="2743200"/>
            <a:ext cx="263456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 bwMode="auto">
          <a:xfrm>
            <a:off x="5125037" y="5570951"/>
            <a:ext cx="1463040" cy="50292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tIns="0" rIns="0" bIns="0" anchor="ctr"/>
          <a:lstStyle/>
          <a:p>
            <a:pPr defTabSz="914400"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8" t="9173" r="28699" b="5691"/>
          <a:stretch/>
        </p:blipFill>
        <p:spPr bwMode="auto">
          <a:xfrm>
            <a:off x="6715027" y="3409361"/>
            <a:ext cx="227943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6705599" y="5875256"/>
            <a:ext cx="2287572" cy="525544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tIns="0" rIns="0" bIns="0" anchor="ctr"/>
          <a:lstStyle/>
          <a:p>
            <a:pPr defTabSz="914400"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25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8c42dfe61f1af8554728a0e52c7cfdbae4c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46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ヒラギノ角ゴ Pro W3</vt:lpstr>
      <vt:lpstr>Atrium Windows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128</cp:revision>
  <dcterms:created xsi:type="dcterms:W3CDTF">2015-06-01T22:48:17Z</dcterms:created>
  <dcterms:modified xsi:type="dcterms:W3CDTF">2016-11-07T16:53:43Z</dcterms:modified>
</cp:coreProperties>
</file>