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4"/>
  </p:notesMasterIdLst>
  <p:handoutMasterIdLst>
    <p:handoutMasterId r:id="rId5"/>
  </p:handoutMasterIdLst>
  <p:sldIdLst>
    <p:sldId id="268" r:id="rId2"/>
    <p:sldId id="314" r:id="rId3"/>
  </p:sldIdLst>
  <p:sldSz cx="9144000" cy="6858000" type="screen4x3"/>
  <p:notesSz cx="6858000" cy="9144000"/>
  <p:custDataLst>
    <p:tags r:id="rId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4F26"/>
    <a:srgbClr val="999545"/>
    <a:srgbClr val="999145"/>
    <a:srgbClr val="B9B163"/>
    <a:srgbClr val="A29948"/>
    <a:srgbClr val="C2BB74"/>
    <a:srgbClr val="000066"/>
    <a:srgbClr val="D9D4A9"/>
    <a:srgbClr val="007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Objects="1" showGuides="1">
      <p:cViewPr>
        <p:scale>
          <a:sx n="94" d="100"/>
          <a:sy n="94" d="100"/>
        </p:scale>
        <p:origin x="1696" y="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tags" Target="tags/tag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sales-support/training-and-pricing-sheets/" TargetMode="External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Subtitle 6"/>
          <p:cNvSpPr txBox="1">
            <a:spLocks/>
          </p:cNvSpPr>
          <p:nvPr/>
        </p:nvSpPr>
        <p:spPr bwMode="auto">
          <a:xfrm>
            <a:off x="76200" y="6057900"/>
            <a:ext cx="8991600" cy="473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/>
          <a:lstStyle/>
          <a:p>
            <a:pPr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2000" spc="700" dirty="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WINDOW PRICING TOOL</a:t>
            </a:r>
            <a:endParaRPr lang="en-US" sz="2000" spc="700" dirty="0">
              <a:solidFill>
                <a:srgbClr val="EAEA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ヒラギノ角ゴ Pro W3" charset="-128"/>
            </a:endParaRPr>
          </a:p>
        </p:txBody>
      </p:sp>
      <p:pic>
        <p:nvPicPr>
          <p:cNvPr id="10" name="Picture 9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479" y="1476081"/>
            <a:ext cx="3021755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0886" y="1438372"/>
            <a:ext cx="5797700" cy="4285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9144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Window Pricing Tool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This Microsoft Excel formatted, quick and easy quote tool</a:t>
            </a:r>
            <a:b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can be found on your marketing media site:</a:t>
            </a:r>
            <a:br>
              <a:rPr lang="en-US" sz="2000" i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endParaRPr lang="en-US" sz="2000" i="1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Pricing Tool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410200" y="2743200"/>
            <a:ext cx="3564684" cy="3874652"/>
          </a:xfrm>
          <a:prstGeom prst="rect">
            <a:avLst/>
          </a:prstGeom>
        </p:spPr>
        <p:txBody>
          <a:bodyPr lIns="91440" rIns="0" bIns="91440" anchor="t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For your convenience in pricing simple quotes we have developed the window pricing tool in Excel. The Excel file 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will</a:t>
            </a:r>
            <a:b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allow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you and your 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customer to create</a:t>
            </a:r>
            <a:b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quotes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on the go.  Once the file 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is</a:t>
            </a:r>
            <a:b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downloaded to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your 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computer</a:t>
            </a:r>
            <a:b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there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is no 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need for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internet 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access.</a:t>
            </a:r>
            <a:b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It’s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all contained in an easy to use tool.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You choose the replacement window series, type in a unit price and your installation price and then select color, glass, grid from the pull down menus.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Once you have created 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b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quote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be sure to save it 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</a:t>
            </a:r>
            <a:b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your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desktop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  To begin</a:t>
            </a:r>
            <a:b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 new quote,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click on</a:t>
            </a:r>
            <a:b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“CLICK TO </a:t>
            </a: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START”</a:t>
            </a:r>
            <a:b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3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 </a:t>
            </a:r>
            <a:r>
              <a:rPr lang="en-US" sz="13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clear the sheet.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1" y="2971800"/>
            <a:ext cx="5334000" cy="3646052"/>
          </a:xfrm>
          <a:prstGeom prst="roundRect">
            <a:avLst>
              <a:gd name="adj" fmla="val 3998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 bwMode="auto">
          <a:xfrm>
            <a:off x="180681" y="5334000"/>
            <a:ext cx="533401" cy="274836"/>
          </a:xfrm>
          <a:prstGeom prst="roundRect">
            <a:avLst/>
          </a:prstGeom>
          <a:noFill/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tIns="0" rIns="0" bIns="0" anchor="ctr"/>
          <a:lstStyle/>
          <a:p>
            <a:pPr defTabSz="914400">
              <a:defRPr/>
            </a:pPr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2685855" y="5305719"/>
            <a:ext cx="1360903" cy="990600"/>
          </a:xfrm>
          <a:prstGeom prst="roundRect">
            <a:avLst>
              <a:gd name="adj" fmla="val 10006"/>
            </a:avLst>
          </a:prstGeom>
          <a:noFill/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tIns="0" rIns="0" bIns="0" anchor="ctr"/>
          <a:lstStyle/>
          <a:p>
            <a:pPr defTabSz="914400">
              <a:defRPr/>
            </a:pPr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22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dbea54bda509bb04a468a5964b5cc9a7a9477"/>
</p:tagLst>
</file>

<file path=ppt/theme/theme1.xml><?xml version="1.0" encoding="utf-8"?>
<a:theme xmlns:a="http://schemas.openxmlformats.org/drawingml/2006/main" name="Atrium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8290</TotalTime>
  <Words>46</Words>
  <Application>Microsoft Macintosh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Century Gothic</vt:lpstr>
      <vt:lpstr>Wingdings</vt:lpstr>
      <vt:lpstr>ヒラギノ角ゴ Pro W3</vt:lpstr>
      <vt:lpstr>Atrium Windows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Steven Huff</cp:lastModifiedBy>
  <cp:revision>129</cp:revision>
  <dcterms:created xsi:type="dcterms:W3CDTF">2015-06-01T22:48:17Z</dcterms:created>
  <dcterms:modified xsi:type="dcterms:W3CDTF">2016-11-07T16:54:30Z</dcterms:modified>
</cp:coreProperties>
</file>